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/>
  </p:normalViewPr>
  <p:slideViewPr>
    <p:cSldViewPr snapToGrid="0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EE23-DC38-E169-EB31-D174161D2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43B452-E839-BA8B-52FF-7FE5EC8D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0D0D8-0855-F7FA-7ED8-30E458AFE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56BAA-FE28-6633-758F-CEE7DFDAC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49087-C8B7-DE04-C7D5-85DE83CF1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2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553E1-FB84-3AC9-61E0-D6CBD8D23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DAF404-EADE-91C4-01AE-1E5F17E178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61E96-FA4A-5DE0-D1B8-D0021FA6F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F4986-13B4-DD8A-3B8F-855591BBB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71052A-7EE7-8558-1D9E-74B7B5EDF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441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B0BA1F-A5D0-B0B1-76D0-4AE9E5B89D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8AFBE5-D68B-9DC3-FD29-156E006E8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69E3C-0036-54D3-FC27-BA82DCFF3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94BAE6-9A7C-B2AB-1754-1AF6E6FE5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4E53A5-9561-278B-80A9-91567B871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021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ABB22-FEBC-6D2C-8D40-5271B3E0C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1F4E5-8777-C951-FB18-02FA113EF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8A848-F104-F5A1-759A-A9950D9C9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D8499-CCA6-0C28-B654-EDA23E86D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4FACD1-F960-15A8-A912-4B950CF48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30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1CBE7-DBA5-8D21-9022-1107E9BF1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F42D7A-5D3F-F2CF-69C4-EDD62B84B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6F870-3603-4DB4-20FA-2B76FE56C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DA7D74-D7AA-68A4-BB8E-1C4B2DA33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C74C4F-2C2D-F608-F9B3-14C2A0F17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939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DD3BD-D2E4-0B18-BA99-4F5E9A63D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7F812-8AFF-273C-A7F1-C2D0A9E6F4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A29A99-5E36-1E68-1143-F9FFA0D9DB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9C0F52-8521-B2BB-A7A9-2DC7E3FA0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C81ED0-A810-13A5-61F1-2F6D0CE5C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C3371F-7BDB-83B6-DD46-123AFFB9F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427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D0A09-6B2B-6E9E-C5FE-5E1803382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C5279A-8A23-D035-F3DE-0533F3A300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028AF5-A630-18E5-4144-83F4B9500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FBBDC8-69F5-F0BE-D69C-036C360507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82F9C2-C325-EB5B-1250-2AE9D2792B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845DEE-031D-6857-DA7D-72EC01DAC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97AE3F-46AC-F83F-D2E5-BD8A71B72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513114-5143-6F79-1302-497FC2B4D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806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53128-7F1E-44D4-E5E9-3E70E90BD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6C1CF-358A-8BDB-F967-8BCB00767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689F58-8C92-4E67-DD3F-657C0AEF9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555DCE-CDE1-55ED-76F3-68B184289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941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3C05C1-C786-A0C7-6AA3-FBDCCF878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091795-F84E-FD6A-566F-28418F8C0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D411C3-16F5-95E0-B56A-438588DED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739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4FBD9-1C49-159A-9F60-AABCB22A0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83469-06A7-656B-BE30-494E70BEA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8E1D40-0F28-DE0D-4C39-A922778D4A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1719E1-AE36-9F2E-04C8-3395BFB5E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110FC1-E9EB-1D99-63F4-CF3C4E91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B3225F-C195-042C-3E11-501D9818F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908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C9FE3-790D-89C0-724E-31CE088CA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4A46D1-5BB3-52C4-8D36-DF2029EEBE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D59AAC-52DA-6429-EA50-6C9E1285E7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6A2ABF-64D3-B13A-54B8-9029CBA40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277D1-918B-0546-A665-7316A2BDD166}" type="datetimeFigureOut">
              <a:rPr lang="en-US" smtClean="0"/>
              <a:t>10/20/22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29B31B-7E33-4581-A1C9-7E494067B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60C2A0-7869-11FC-C4C2-FBD3B78B9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408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CD7D5A-C88A-BF26-38B8-A754517A8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F595AE-8D03-BC4C-93E2-FF0CDB673B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CBAD7-535A-A97D-6759-5096DCEA18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1277D1-918B-0546-A665-7316A2BDD166}" type="datetimeFigureOut">
              <a:rPr lang="en-US" smtClean="0"/>
              <a:t>10/20/22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DCF6A4-E055-B80A-19BC-B6771B7FF9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F41CE-37DF-5BD0-8C83-F9E4D32FA8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A1C96A-D801-0749-8CBE-FADC0D5A7B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564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6814D03-C7EC-79C3-ADA4-0D2308EF0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22832"/>
            <a:ext cx="7772400" cy="401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144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4954FA-FF83-EF10-AE5E-244DDD28B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62859"/>
            <a:ext cx="7772400" cy="6332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493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F9F5F9-8AE6-D87E-48B7-38C57978C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042" y="1001949"/>
            <a:ext cx="9929915" cy="3779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862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0816BB-9E29-9228-CD9E-55EBC917E5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458" y="1157592"/>
            <a:ext cx="9427083" cy="422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059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6C539-59D9-B9E5-49C6-C3C533C2D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4569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3 ways to use local:</a:t>
            </a:r>
          </a:p>
          <a:p>
            <a:r>
              <a:rPr lang="en-US" dirty="0"/>
              <a:t>eliminate identical recursive calls</a:t>
            </a:r>
          </a:p>
          <a:p>
            <a:r>
              <a:rPr lang="en-US" dirty="0"/>
              <a:t>encapsulate 2 or more definitions</a:t>
            </a:r>
          </a:p>
          <a:p>
            <a:r>
              <a:rPr lang="en-US" dirty="0"/>
              <a:t>improve code clarity by giving names to intermediate values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refactoring</a:t>
            </a:r>
          </a:p>
          <a:p>
            <a:r>
              <a:rPr lang="en-US" dirty="0"/>
              <a:t>a fundamental technique for improving code</a:t>
            </a:r>
          </a:p>
          <a:p>
            <a:r>
              <a:rPr lang="en-US" dirty="0"/>
              <a:t>take a correct running program, refactor to improve structure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3 ways to use local - either via refactoring, or when initially writing code</a:t>
            </a:r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60A6542A-0CE8-1662-6A07-E0511C4FA3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042791"/>
              </p:ext>
            </p:extLst>
          </p:nvPr>
        </p:nvGraphicFramePr>
        <p:xfrm>
          <a:off x="605548" y="4785907"/>
          <a:ext cx="1098090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8506">
                  <a:extLst>
                    <a:ext uri="{9D8B030D-6E8A-4147-A177-3AD203B41FA5}">
                      <a16:colId xmlns:a16="http://schemas.microsoft.com/office/drawing/2014/main" val="2189149799"/>
                    </a:ext>
                  </a:extLst>
                </a:gridCol>
                <a:gridCol w="2645924">
                  <a:extLst>
                    <a:ext uri="{9D8B030D-6E8A-4147-A177-3AD203B41FA5}">
                      <a16:colId xmlns:a16="http://schemas.microsoft.com/office/drawing/2014/main" val="117034368"/>
                    </a:ext>
                  </a:extLst>
                </a:gridCol>
                <a:gridCol w="2381248">
                  <a:extLst>
                    <a:ext uri="{9D8B030D-6E8A-4147-A177-3AD203B41FA5}">
                      <a16:colId xmlns:a16="http://schemas.microsoft.com/office/drawing/2014/main" val="3927063103"/>
                    </a:ext>
                  </a:extLst>
                </a:gridCol>
                <a:gridCol w="2745226">
                  <a:extLst>
                    <a:ext uri="{9D8B030D-6E8A-4147-A177-3AD203B41FA5}">
                      <a16:colId xmlns:a16="http://schemas.microsoft.com/office/drawing/2014/main" val="27932629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Eliminate…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Encapsulate 2…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Give names to </a:t>
                      </a:r>
                      <a:r>
                        <a:rPr lang="en-US" dirty="0" err="1"/>
                        <a:t>vals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64126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Via refactoring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2291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While originally writing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28508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2047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FD511D7-07BD-703D-2655-73FB9FFD160E}"/>
              </a:ext>
            </a:extLst>
          </p:cNvPr>
          <p:cNvSpPr txBox="1"/>
          <p:nvPr/>
        </p:nvSpPr>
        <p:spPr>
          <a:xfrm>
            <a:off x="4221803" y="710120"/>
            <a:ext cx="1186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42:ily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60B425-1BC6-4E0A-37E8-93D644935DAD}"/>
              </a:ext>
            </a:extLst>
          </p:cNvPr>
          <p:cNvSpPr txBox="1"/>
          <p:nvPr/>
        </p:nvSpPr>
        <p:spPr>
          <a:xfrm>
            <a:off x="3035028" y="1955576"/>
            <a:ext cx="1186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27:wit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7D9680-1E77-D7F9-5942-2D2115AD8EE7}"/>
              </a:ext>
            </a:extLst>
          </p:cNvPr>
          <p:cNvSpPr txBox="1"/>
          <p:nvPr/>
        </p:nvSpPr>
        <p:spPr>
          <a:xfrm>
            <a:off x="5343996" y="1955576"/>
            <a:ext cx="1186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50:dug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89DBF3-074F-3B0F-94BA-6F668242C422}"/>
              </a:ext>
            </a:extLst>
          </p:cNvPr>
          <p:cNvSpPr txBox="1"/>
          <p:nvPr/>
        </p:nvSpPr>
        <p:spPr>
          <a:xfrm>
            <a:off x="2263301" y="3201032"/>
            <a:ext cx="1186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14:olp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4AB72C-B556-EF54-E692-11124E81B111}"/>
              </a:ext>
            </a:extLst>
          </p:cNvPr>
          <p:cNvSpPr txBox="1"/>
          <p:nvPr/>
        </p:nvSpPr>
        <p:spPr>
          <a:xfrm>
            <a:off x="3858637" y="3201032"/>
            <a:ext cx="1186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52:dug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F2EFD2B-E963-B7FC-7D7B-0BBA191B0EB5}"/>
              </a:ext>
            </a:extLst>
          </p:cNvPr>
          <p:cNvCxnSpPr>
            <a:stCxn id="8" idx="2"/>
          </p:cNvCxnSpPr>
          <p:nvPr/>
        </p:nvCxnSpPr>
        <p:spPr>
          <a:xfrm flipH="1">
            <a:off x="3858637" y="1233340"/>
            <a:ext cx="956554" cy="72223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0AB662B-CD70-BA18-D865-896FB4E2DCF3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>
            <a:off x="4815191" y="1233340"/>
            <a:ext cx="1122193" cy="72223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08726C3-2563-9C78-2F14-B5DC1D27DF40}"/>
              </a:ext>
            </a:extLst>
          </p:cNvPr>
          <p:cNvCxnSpPr>
            <a:cxnSpLocks/>
            <a:stCxn id="12" idx="0"/>
            <a:endCxn id="9" idx="2"/>
          </p:cNvCxnSpPr>
          <p:nvPr/>
        </p:nvCxnSpPr>
        <p:spPr>
          <a:xfrm flipH="1" flipV="1">
            <a:off x="3628416" y="2478796"/>
            <a:ext cx="823609" cy="72223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A4FAFBB-9F7C-2C30-5747-360DC402FC5A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 flipH="1">
            <a:off x="2856689" y="2478796"/>
            <a:ext cx="771727" cy="72223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1E9C65D-9D57-C4B9-C77A-B2647895345D}"/>
              </a:ext>
            </a:extLst>
          </p:cNvPr>
          <p:cNvCxnSpPr>
            <a:cxnSpLocks/>
          </p:cNvCxnSpPr>
          <p:nvPr/>
        </p:nvCxnSpPr>
        <p:spPr>
          <a:xfrm flipH="1">
            <a:off x="2130357" y="3739877"/>
            <a:ext cx="742543" cy="63757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D78C65B-3B8A-8264-9F15-988A582FBEEA}"/>
              </a:ext>
            </a:extLst>
          </p:cNvPr>
          <p:cNvCxnSpPr>
            <a:cxnSpLocks/>
          </p:cNvCxnSpPr>
          <p:nvPr/>
        </p:nvCxnSpPr>
        <p:spPr>
          <a:xfrm flipH="1">
            <a:off x="1300264" y="4835860"/>
            <a:ext cx="742543" cy="63757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622E55F3-1B9C-EED4-5DE4-F843B1215CA8}"/>
              </a:ext>
            </a:extLst>
          </p:cNvPr>
          <p:cNvSpPr txBox="1"/>
          <p:nvPr/>
        </p:nvSpPr>
        <p:spPr>
          <a:xfrm>
            <a:off x="1536969" y="4312640"/>
            <a:ext cx="1186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___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A8F8775-BEB4-A87A-CBB4-301A5782DB18}"/>
              </a:ext>
            </a:extLst>
          </p:cNvPr>
          <p:cNvSpPr txBox="1"/>
          <p:nvPr/>
        </p:nvSpPr>
        <p:spPr>
          <a:xfrm>
            <a:off x="2367061" y="3854227"/>
            <a:ext cx="1186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705602D-BA8F-42FA-A942-7E1EB082546A}"/>
              </a:ext>
            </a:extLst>
          </p:cNvPr>
          <p:cNvSpPr txBox="1"/>
          <p:nvPr/>
        </p:nvSpPr>
        <p:spPr>
          <a:xfrm>
            <a:off x="1648836" y="4845324"/>
            <a:ext cx="1186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27243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531F0C4-D424-559B-D4AB-AEE86B5A6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38917"/>
            <a:ext cx="7772400" cy="6180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779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B50063-4755-823A-1DBA-44BF5DB4DE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69455"/>
            <a:ext cx="7772400" cy="6319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743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6C0229-68CA-62E9-4A01-5EA174235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145" y="190486"/>
            <a:ext cx="6807709" cy="6477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377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928</TotalTime>
  <Words>89</Words>
  <Application>Microsoft Macintosh PowerPoint</Application>
  <PresentationFormat>Widescreen</PresentationFormat>
  <Paragraphs>23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</cp:revision>
  <cp:lastPrinted>2022-10-20T17:10:09Z</cp:lastPrinted>
  <dcterms:created xsi:type="dcterms:W3CDTF">2022-10-20T04:51:45Z</dcterms:created>
  <dcterms:modified xsi:type="dcterms:W3CDTF">2022-10-20T20:41:37Z</dcterms:modified>
</cp:coreProperties>
</file>

<file path=docProps/thumbnail.jpeg>
</file>